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05984A4-1943-4017-8A43-0D8CE83CD30E}" type="datetimeFigureOut">
              <a:rPr lang="en-GB" smtClean="0"/>
              <a:t>01/10/2014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E2B378-23C1-4024-92F0-4913657F15F5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../Desktop/Downloads/Glencoe%20%20%20White%20Corries%20%20%20April%202012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26" Type="http://schemas.openxmlformats.org/officeDocument/2006/relationships/image" Target="../media/image42.jpeg"/><Relationship Id="rId3" Type="http://schemas.openxmlformats.org/officeDocument/2006/relationships/image" Target="../media/image19.jpeg"/><Relationship Id="rId21" Type="http://schemas.openxmlformats.org/officeDocument/2006/relationships/image" Target="../media/image37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24" Type="http://schemas.openxmlformats.org/officeDocument/2006/relationships/image" Target="../media/image40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Videos/North%20%20-%20%20South%20Cup%20rope%20pull..avi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Broadening Horizons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96752"/>
            <a:ext cx="6400800" cy="1752600"/>
          </a:xfrm>
        </p:spPr>
        <p:txBody>
          <a:bodyPr/>
          <a:lstStyle/>
          <a:p>
            <a:r>
              <a:rPr lang="en-GB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</a:t>
            </a:r>
            <a:r>
              <a:rPr lang="en-GB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</a:p>
          <a:p>
            <a:r>
              <a:rPr lang="en-GB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don’t have to leave the UK to get the best flying in the world</a:t>
            </a:r>
            <a:endParaRPr lang="en-GB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4259704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 FOCUS ON      SCOTLAND</a:t>
            </a:r>
            <a:endParaRPr lang="en-GB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80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00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White Corries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1" b="4111"/>
          <a:stretch/>
        </p:blipFill>
        <p:spPr bwMode="auto">
          <a:xfrm>
            <a:off x="251520" y="980729"/>
            <a:ext cx="8568952" cy="572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t="6696" r="696" b="5327"/>
          <a:stretch/>
        </p:blipFill>
        <p:spPr bwMode="auto">
          <a:xfrm>
            <a:off x="251520" y="970745"/>
            <a:ext cx="7920880" cy="573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336" y="2606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4" action="ppaction://hlinkfile"/>
              </a:rPr>
              <a:t>Video 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2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371"/>
            <a:ext cx="8229600" cy="1143000"/>
          </a:xfrm>
        </p:spPr>
        <p:txBody>
          <a:bodyPr/>
          <a:lstStyle/>
          <a:p>
            <a:r>
              <a:rPr lang="en-GB" dirty="0" smtClean="0"/>
              <a:t>Scotland (for) the Brave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363272" cy="470916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</a:t>
            </a:r>
            <a:r>
              <a:rPr lang="en-GB" sz="2000" dirty="0" smtClean="0">
                <a:solidFill>
                  <a:schemeClr val="bg1"/>
                </a:solidFill>
              </a:rPr>
              <a:t>airly handy for a weekend – even a day trip possible with an early start.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Often good during spring and early summer – pre midge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Watch for a good forecast and be flexible enough to grab it</a:t>
            </a:r>
          </a:p>
          <a:p>
            <a:r>
              <a:rPr lang="en-GB" sz="2000" dirty="0" err="1" smtClean="0">
                <a:solidFill>
                  <a:schemeClr val="bg1"/>
                </a:solidFill>
              </a:rPr>
              <a:t>Cloudbase</a:t>
            </a:r>
            <a:r>
              <a:rPr lang="en-GB" sz="2000" dirty="0" smtClean="0">
                <a:solidFill>
                  <a:schemeClr val="bg1"/>
                </a:solidFill>
              </a:rPr>
              <a:t> often the highest in the UK - 7 to 8000’ + not uncommon.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Light winds best as they allow closed circuit flights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Potentially long walk-outs, but know the terrain and plan routes around road networks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Some areas remote so a SPOT is a very good idea.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For safety fly in groups with radio contact and your own, group check-in system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Some long walk up’s, but also very accessible sites that use ski lifts.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More open access than rest of the UK.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1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 illustrative series of flown routes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1" t="22464" r="31117" b="3592"/>
          <a:stretch/>
        </p:blipFill>
        <p:spPr bwMode="auto">
          <a:xfrm>
            <a:off x="179512" y="1484784"/>
            <a:ext cx="471397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547664" y="3573016"/>
            <a:ext cx="360040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411760" y="5404048"/>
            <a:ext cx="720080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699792" y="3501008"/>
            <a:ext cx="72008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/>
        </p:nvSpPr>
        <p:spPr>
          <a:xfrm rot="3036019">
            <a:off x="1798932" y="4410289"/>
            <a:ext cx="217543" cy="212811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58968" y="3789040"/>
            <a:ext cx="352792" cy="32403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92080" y="1700808"/>
            <a:ext cx="295144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Sron</a:t>
            </a:r>
            <a:r>
              <a:rPr lang="en-GB" dirty="0" smtClean="0"/>
              <a:t> a </a:t>
            </a:r>
            <a:r>
              <a:rPr lang="en-GB" dirty="0" err="1" smtClean="0"/>
              <a:t>Gharbh</a:t>
            </a:r>
            <a:r>
              <a:rPr lang="en-GB" dirty="0" smtClean="0"/>
              <a:t> </a:t>
            </a:r>
            <a:r>
              <a:rPr lang="en-GB" dirty="0" err="1" smtClean="0"/>
              <a:t>Choire</a:t>
            </a:r>
            <a:r>
              <a:rPr lang="en-GB" dirty="0" smtClean="0"/>
              <a:t> </a:t>
            </a:r>
            <a:r>
              <a:rPr lang="en-GB" dirty="0" err="1" smtClean="0"/>
              <a:t>Bhig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Creag</a:t>
            </a:r>
            <a:r>
              <a:rPr lang="en-GB" dirty="0" smtClean="0"/>
              <a:t> </a:t>
            </a:r>
            <a:r>
              <a:rPr lang="en-GB" dirty="0" err="1" smtClean="0"/>
              <a:t>Meagaidh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Carn</a:t>
            </a:r>
            <a:r>
              <a:rPr lang="en-GB" dirty="0" smtClean="0"/>
              <a:t> </a:t>
            </a:r>
            <a:r>
              <a:rPr lang="en-GB" dirty="0" err="1" smtClean="0"/>
              <a:t>Liath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White Corries</a:t>
            </a:r>
          </a:p>
          <a:p>
            <a:endParaRPr lang="en-GB" dirty="0"/>
          </a:p>
          <a:p>
            <a:r>
              <a:rPr lang="en-GB" dirty="0" smtClean="0"/>
              <a:t>Ben </a:t>
            </a:r>
            <a:r>
              <a:rPr lang="en-GB" dirty="0" err="1" smtClean="0"/>
              <a:t>Lawers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Tinto 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195736" y="4437112"/>
            <a:ext cx="340764" cy="23117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5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864096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Tinto (north)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7885" b="3711"/>
          <a:stretch/>
        </p:blipFill>
        <p:spPr bwMode="auto">
          <a:xfrm>
            <a:off x="323528" y="1052736"/>
            <a:ext cx="853652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6" t="6668" b="6241"/>
          <a:stretch/>
        </p:blipFill>
        <p:spPr bwMode="auto">
          <a:xfrm>
            <a:off x="323528" y="1052736"/>
            <a:ext cx="8047166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ichard Carter (Jnr) off on his Cayenne (this years must have colours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64" y="804794"/>
            <a:ext cx="9161664" cy="6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rowded when it did cycle through. One &quot;very lucky&quot; mid-ai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784"/>
            <a:ext cx="9144000" cy="60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4794"/>
            <a:ext cx="9144001" cy="6053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4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8384" y="188640"/>
            <a:ext cx="91242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Tinto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394"/>
            <a:ext cx="9143999" cy="6093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2394"/>
            <a:ext cx="9143999" cy="61156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394"/>
            <a:ext cx="9144000" cy="61156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394"/>
            <a:ext cx="9143997" cy="61156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2394"/>
            <a:ext cx="9143997" cy="611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3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8521"/>
            <a:ext cx="8229600" cy="865233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Sron</a:t>
            </a:r>
            <a:r>
              <a:rPr lang="en-GB" sz="3200" dirty="0" smtClean="0"/>
              <a:t> a </a:t>
            </a:r>
            <a:r>
              <a:rPr lang="en-GB" sz="3200" dirty="0" err="1" smtClean="0"/>
              <a:t>Gharbh</a:t>
            </a:r>
            <a:r>
              <a:rPr lang="en-GB" sz="3200" dirty="0" smtClean="0"/>
              <a:t> </a:t>
            </a:r>
            <a:r>
              <a:rPr lang="en-GB" sz="3200" dirty="0" err="1" smtClean="0"/>
              <a:t>Choire</a:t>
            </a:r>
            <a:r>
              <a:rPr lang="en-GB" sz="3200" dirty="0" smtClean="0"/>
              <a:t> </a:t>
            </a:r>
            <a:r>
              <a:rPr lang="en-GB" sz="3200" dirty="0" err="1" smtClean="0"/>
              <a:t>Bhig</a:t>
            </a:r>
            <a:r>
              <a:rPr lang="en-GB" sz="3200" dirty="0" smtClean="0"/>
              <a:t> (HRA)</a:t>
            </a:r>
            <a:endParaRPr lang="en-GB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3" t="7829" b="3433"/>
          <a:stretch/>
        </p:blipFill>
        <p:spPr bwMode="auto">
          <a:xfrm>
            <a:off x="212370" y="761331"/>
            <a:ext cx="8712968" cy="590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6797" r="8977" b="5296"/>
          <a:stretch/>
        </p:blipFill>
        <p:spPr bwMode="auto">
          <a:xfrm>
            <a:off x="192795" y="732845"/>
            <a:ext cx="8051613" cy="593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511" y="15007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Sron</a:t>
            </a:r>
            <a:r>
              <a:rPr lang="en-GB" sz="2400" dirty="0" smtClean="0">
                <a:solidFill>
                  <a:srgbClr val="FF0000"/>
                </a:solidFill>
              </a:rPr>
              <a:t> a </a:t>
            </a:r>
            <a:r>
              <a:rPr lang="en-GB" sz="2400" dirty="0" err="1" smtClean="0">
                <a:solidFill>
                  <a:srgbClr val="FF0000"/>
                </a:solidFill>
              </a:rPr>
              <a:t>Gharbh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Choire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Bhig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Early Sunday morning - Buchaille Etive Mor hides its hea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4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hort Corran ferry crossing over loch Linn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4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alley under Garbh Beinn at start of walk up. Incredibly beautiful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144000" cy="64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hil Colbert takes to the air. Barney checks his tackle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143999" cy="640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till looking back ... slow progres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673"/>
            <a:ext cx="9143998" cy="64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hil setting off over the back .... slow drift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0" y="476672"/>
            <a:ext cx="9157670" cy="64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Mike thermalling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7426">
            <a:off x="214787" y="2072250"/>
            <a:ext cx="5461324" cy="3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Mike thermalling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1" y="476673"/>
            <a:ext cx="9157671" cy="64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eading towards Loch Shiel with a lot of shade and all searching for lift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1" y="476676"/>
            <a:ext cx="9157669" cy="64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Looking down the mirror like loch ... little wind at any level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1" y="476674"/>
            <a:ext cx="9157669" cy="643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Mike in search mode before heading for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6" y="484917"/>
            <a:ext cx="9177424" cy="64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... struggle valley. We got separated here .... I struggled from low down all the way up to the head of the valley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0" y="476670"/>
            <a:ext cx="9172070" cy="640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Scratching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60" y="491282"/>
            <a:ext cx="9156560" cy="641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Looking back south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1" y="489177"/>
            <a:ext cx="9157669" cy="639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Valley crossing towards the three snowcapped peaks in the distance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7" y="476672"/>
            <a:ext cx="9177425" cy="64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Towards the western isles.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8" y="484917"/>
            <a:ext cx="9177423" cy="642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Sgurr Mor (on left) to Gairich on right.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1" y="476674"/>
            <a:ext cx="9172065" cy="64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Ridge crest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9" y="484916"/>
            <a:ext cx="9157669" cy="63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Skimming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8" y="484916"/>
            <a:ext cx="9177428" cy="64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Sgurr Mo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2" y="476671"/>
            <a:ext cx="9172071" cy="642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Finally able to look down on the top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9" y="452623"/>
            <a:ext cx="9157663" cy="643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Chris 3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9"/>
          <a:stretch/>
        </p:blipFill>
        <p:spPr bwMode="auto">
          <a:xfrm>
            <a:off x="-16563" y="431559"/>
            <a:ext cx="9160557" cy="64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 descr="Should have gone to the sunny slopes. Basic error!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60" y="454309"/>
            <a:ext cx="9156560" cy="644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6" name="Picture 50" descr="Got wrong side of hill; wind across slope from west.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8" y="428403"/>
            <a:ext cx="9177428" cy="642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8" name="Picture 52" descr="Beautiful landing place spoilt by old fart.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93" y="4151116"/>
            <a:ext cx="3898807" cy="27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2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0556"/>
            <a:ext cx="8229600" cy="778098"/>
          </a:xfrm>
        </p:spPr>
        <p:txBody>
          <a:bodyPr>
            <a:normAutofit/>
          </a:bodyPr>
          <a:lstStyle/>
          <a:p>
            <a:r>
              <a:rPr lang="en-GB" sz="3200" dirty="0" err="1" smtClean="0"/>
              <a:t>Carn</a:t>
            </a:r>
            <a:r>
              <a:rPr lang="en-GB" sz="3200" dirty="0" smtClean="0"/>
              <a:t> </a:t>
            </a:r>
            <a:r>
              <a:rPr lang="en-GB" sz="3200" dirty="0" err="1" smtClean="0"/>
              <a:t>Liath</a:t>
            </a:r>
            <a:endParaRPr lang="en-GB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4" t="8555" b="3855"/>
          <a:stretch/>
        </p:blipFill>
        <p:spPr bwMode="auto">
          <a:xfrm>
            <a:off x="349636" y="836712"/>
            <a:ext cx="847083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7138" b="6021"/>
          <a:stretch/>
        </p:blipFill>
        <p:spPr bwMode="auto">
          <a:xfrm>
            <a:off x="354421" y="836712"/>
            <a:ext cx="767396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8064" y="116632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Carn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Liath</a:t>
            </a:r>
            <a:r>
              <a:rPr lang="en-GB" sz="2400" dirty="0" smtClean="0">
                <a:solidFill>
                  <a:srgbClr val="FF0000"/>
                </a:solidFill>
              </a:rPr>
              <a:t> (</a:t>
            </a:r>
            <a:r>
              <a:rPr lang="en-GB" sz="2400" dirty="0" err="1" smtClean="0">
                <a:solidFill>
                  <a:srgbClr val="FF0000"/>
                </a:solidFill>
              </a:rPr>
              <a:t>Beinn</a:t>
            </a:r>
            <a:r>
              <a:rPr lang="en-GB" sz="2400" dirty="0" smtClean="0">
                <a:solidFill>
                  <a:srgbClr val="FF0000"/>
                </a:solidFill>
              </a:rPr>
              <a:t> a’ </a:t>
            </a:r>
            <a:r>
              <a:rPr lang="en-GB" sz="2400" dirty="0" err="1" smtClean="0">
                <a:solidFill>
                  <a:srgbClr val="FF0000"/>
                </a:solidFill>
              </a:rPr>
              <a:t>Ghlo</a:t>
            </a:r>
            <a:r>
              <a:rPr lang="en-GB" sz="2400" dirty="0" smtClean="0">
                <a:solidFill>
                  <a:srgbClr val="FF0000"/>
                </a:solidFill>
              </a:rPr>
              <a:t>)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148" name="Picture 4" descr="http://www.jbutler.org.uk/images/Perthshire/081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6693"/>
            <a:ext cx="6120680" cy="609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ridgemontoutfitters.com/wp-content/uploads/2014/07/DSCF2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150"/>
            <a:ext cx="9144000" cy="62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xcmag.com/wp-content/uploads/2010/11/North-South-Cup-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" y="0"/>
            <a:ext cx="4310272" cy="6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arn Liath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152"/>
            <a:ext cx="9144000" cy="62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arn Liath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" y="646694"/>
            <a:ext cx="9143322" cy="622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The crossing of Glen Tilt. Setting off - increasing sun breaking through, base on the rise to 5,000' but not especially high given the terrain height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695"/>
            <a:ext cx="9144000" cy="622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ugh Miller chasing in from upwind to join our climb. The big grassy hill/spur up to his right provided the weak climb getting across the broad valley of do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4" y="650155"/>
            <a:ext cx="9156384" cy="622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M6 (HM) joined the small gaggle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4" y="654794"/>
            <a:ext cx="9156384" cy="620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rossing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75" y="654809"/>
            <a:ext cx="9174775" cy="62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Roger again ..... 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75" y="659702"/>
            <a:ext cx="9174775" cy="621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Aviemo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75" y="646695"/>
            <a:ext cx="9175063" cy="622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Aviemo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" y="643064"/>
            <a:ext cx="9143611" cy="62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Aviemo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4" y="643260"/>
            <a:ext cx="9156384" cy="62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225"/>
            <a:ext cx="8229600" cy="778098"/>
          </a:xfrm>
        </p:spPr>
        <p:txBody>
          <a:bodyPr/>
          <a:lstStyle/>
          <a:p>
            <a:r>
              <a:rPr lang="en-GB" dirty="0" smtClean="0"/>
              <a:t>The Great N/S Rope Pull</a:t>
            </a:r>
            <a:endParaRPr lang="en-GB" dirty="0"/>
          </a:p>
        </p:txBody>
      </p:sp>
      <p:pic>
        <p:nvPicPr>
          <p:cNvPr id="8194" name="Picture 2" descr="http://flyaszent.files.wordpress.com/2014/05/img_23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856355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752619"/>
            <a:ext cx="8698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 fairly typical, 4 – 5 hr walk out!  Tim </a:t>
            </a:r>
            <a:r>
              <a:rPr lang="en-GB" dirty="0" err="1" smtClean="0"/>
              <a:t>Pentreath’s</a:t>
            </a:r>
            <a:r>
              <a:rPr lang="en-GB" dirty="0" smtClean="0"/>
              <a:t> path – but the weather was nice.</a:t>
            </a:r>
          </a:p>
          <a:p>
            <a:endParaRPr lang="en-GB" dirty="0"/>
          </a:p>
          <a:p>
            <a:r>
              <a:rPr lang="en-GB" dirty="0" smtClean="0">
                <a:hlinkClick r:id="rId3" action="ppaction://hlinkfile"/>
              </a:rPr>
              <a:t>Rope Pull 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2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705</TotalTime>
  <Words>237</Words>
  <Application>Microsoft Office PowerPoint</Application>
  <PresentationFormat>On-screen Show (4:3)</PresentationFormat>
  <Paragraphs>39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Apex</vt:lpstr>
      <vt:lpstr>Broadening Horizons</vt:lpstr>
      <vt:lpstr>A illustrative series of flown routes</vt:lpstr>
      <vt:lpstr>Tinto (north)</vt:lpstr>
      <vt:lpstr>PowerPoint Presentation</vt:lpstr>
      <vt:lpstr>Sron a Gharbh Choire Bhig (HRA)</vt:lpstr>
      <vt:lpstr>PowerPoint Presentation</vt:lpstr>
      <vt:lpstr>Carn Liath</vt:lpstr>
      <vt:lpstr>PowerPoint Presentation</vt:lpstr>
      <vt:lpstr>The Great N/S Rope Pull</vt:lpstr>
      <vt:lpstr>White Corries</vt:lpstr>
      <vt:lpstr>Scotland (for) the Brave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Broadening Horizons</dc:title>
  <dc:creator>Ed Cleasby</dc:creator>
  <cp:lastModifiedBy>Ed Cleasby</cp:lastModifiedBy>
  <cp:revision>55</cp:revision>
  <dcterms:created xsi:type="dcterms:W3CDTF">2014-09-30T10:36:07Z</dcterms:created>
  <dcterms:modified xsi:type="dcterms:W3CDTF">2014-10-01T17:54:21Z</dcterms:modified>
</cp:coreProperties>
</file>